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8"/>
  </p:notesMasterIdLst>
  <p:handoutMasterIdLst>
    <p:handoutMasterId r:id="rId19"/>
  </p:handoutMasterIdLst>
  <p:sldIdLst>
    <p:sldId id="447" r:id="rId7"/>
    <p:sldId id="450" r:id="rId8"/>
    <p:sldId id="457" r:id="rId9"/>
    <p:sldId id="453" r:id="rId10"/>
    <p:sldId id="458" r:id="rId11"/>
    <p:sldId id="454" r:id="rId12"/>
    <p:sldId id="455" r:id="rId13"/>
    <p:sldId id="459" r:id="rId14"/>
    <p:sldId id="456" r:id="rId15"/>
    <p:sldId id="460" r:id="rId16"/>
    <p:sldId id="411" r:id="rId17"/>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450"/>
            <p14:sldId id="457"/>
            <p14:sldId id="453"/>
            <p14:sldId id="458"/>
            <p14:sldId id="454"/>
            <p14:sldId id="455"/>
            <p14:sldId id="459"/>
            <p14:sldId id="456"/>
            <p14:sldId id="460"/>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82336-BDF0-40AE-998E-031A8A0A59E5}" v="29" dt="2019-12-16T18:26:32.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220" autoAdjust="0"/>
  </p:normalViewPr>
  <p:slideViewPr>
    <p:cSldViewPr snapToGrid="0" snapToObjects="1">
      <p:cViewPr varScale="1">
        <p:scale>
          <a:sx n="86" d="100"/>
          <a:sy n="86" d="100"/>
        </p:scale>
        <p:origin x="1291" y="53"/>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sldChg chg="addSp delSp modSp">
        <pc:chgData name="Cristina Roche Arroyos" userId="bc7dcb39-c932-47bb-968b-676663e41117" providerId="ADAL" clId="{92082336-BDF0-40AE-998E-031A8A0A59E5}" dt="2019-12-16T18:15:53.451" v="128" actId="1076"/>
        <pc:sldMkLst>
          <pc:docMk/>
          <pc:sldMk cId="3027869795" sldId="451"/>
        </pc:sldMkLst>
        <pc:spChg chg="del">
          <ac:chgData name="Cristina Roche Arroyos" userId="bc7dcb39-c932-47bb-968b-676663e41117" providerId="ADAL" clId="{92082336-BDF0-40AE-998E-031A8A0A59E5}" dt="2019-12-16T18:13:06.237" v="4" actId="478"/>
          <ac:spMkLst>
            <pc:docMk/>
            <pc:sldMk cId="3027869795" sldId="451"/>
            <ac:spMk id="2" creationId="{00000000-0000-0000-0000-000000000000}"/>
          </ac:spMkLst>
        </pc:spChg>
        <pc:spChg chg="add del mod">
          <ac:chgData name="Cristina Roche Arroyos" userId="bc7dcb39-c932-47bb-968b-676663e41117" providerId="ADAL" clId="{92082336-BDF0-40AE-998E-031A8A0A59E5}" dt="2019-12-16T18:13:08.395" v="5" actId="478"/>
          <ac:spMkLst>
            <pc:docMk/>
            <pc:sldMk cId="3027869795" sldId="451"/>
            <ac:spMk id="5" creationId="{39C6A24C-95B9-4E84-8EBA-5625D08A3C78}"/>
          </ac:spMkLst>
        </pc:spChg>
        <pc:spChg chg="add">
          <ac:chgData name="Cristina Roche Arroyos" userId="bc7dcb39-c932-47bb-968b-676663e41117" providerId="ADAL" clId="{92082336-BDF0-40AE-998E-031A8A0A59E5}" dt="2019-12-16T18:13:08.716" v="6"/>
          <ac:spMkLst>
            <pc:docMk/>
            <pc:sldMk cId="3027869795" sldId="451"/>
            <ac:spMk id="6" creationId="{95D9B86B-72FD-4E89-8C19-B8DA288A28CE}"/>
          </ac:spMkLst>
        </pc:spChg>
        <pc:spChg chg="add ord">
          <ac:chgData name="Cristina Roche Arroyos" userId="bc7dcb39-c932-47bb-968b-676663e41117" providerId="ADAL" clId="{92082336-BDF0-40AE-998E-031A8A0A59E5}" dt="2019-12-16T18:13:27.471" v="10" actId="167"/>
          <ac:spMkLst>
            <pc:docMk/>
            <pc:sldMk cId="3027869795" sldId="451"/>
            <ac:spMk id="7" creationId="{8918D4DB-DB3F-44BD-AA8D-F2148CB61499}"/>
          </ac:spMkLst>
        </pc:spChg>
        <pc:spChg chg="add mod">
          <ac:chgData name="Cristina Roche Arroyos" userId="bc7dcb39-c932-47bb-968b-676663e41117" providerId="ADAL" clId="{92082336-BDF0-40AE-998E-031A8A0A59E5}" dt="2019-12-16T18:15:53.451" v="128" actId="1076"/>
          <ac:spMkLst>
            <pc:docMk/>
            <pc:sldMk cId="3027869795" sldId="451"/>
            <ac:spMk id="12" creationId="{01217768-7663-4C89-A02D-463038C3E9D9}"/>
          </ac:spMkLst>
        </pc:spChg>
        <pc:picChg chg="add mod">
          <ac:chgData name="Cristina Roche Arroyos" userId="bc7dcb39-c932-47bb-968b-676663e41117" providerId="ADAL" clId="{92082336-BDF0-40AE-998E-031A8A0A59E5}" dt="2019-12-16T18:13:18.566" v="8" actId="1076"/>
          <ac:picMkLst>
            <pc:docMk/>
            <pc:sldMk cId="3027869795" sldId="451"/>
            <ac:picMk id="3" creationId="{DB3FBC13-F59E-4356-9A84-3B5A1C602E08}"/>
          </ac:picMkLst>
        </pc:picChg>
        <pc:cxnChg chg="add del mod">
          <ac:chgData name="Cristina Roche Arroyos" userId="bc7dcb39-c932-47bb-968b-676663e41117" providerId="ADAL" clId="{92082336-BDF0-40AE-998E-031A8A0A59E5}" dt="2019-12-16T18:14:15.284" v="18" actId="478"/>
          <ac:cxnSpMkLst>
            <pc:docMk/>
            <pc:sldMk cId="3027869795" sldId="451"/>
            <ac:cxnSpMk id="9" creationId="{93202289-E846-4653-A0DC-C96786B37A95}"/>
          </ac:cxnSpMkLst>
        </pc:cxnChg>
        <pc:cxnChg chg="add del mod">
          <ac:chgData name="Cristina Roche Arroyos" userId="bc7dcb39-c932-47bb-968b-676663e41117" providerId="ADAL" clId="{92082336-BDF0-40AE-998E-031A8A0A59E5}" dt="2019-12-16T18:14:13.724" v="17" actId="478"/>
          <ac:cxnSpMkLst>
            <pc:docMk/>
            <pc:sldMk cId="3027869795" sldId="451"/>
            <ac:cxnSpMk id="11" creationId="{30883EF4-0650-46AE-9744-5B6A4EAB9A3A}"/>
          </ac:cxnSpMkLst>
        </pc:cxnChg>
      </pc:sldChg>
      <pc:sldChg chg="addSp delSp modSp add modAnim">
        <pc:chgData name="Cristina Roche Arroyos" userId="bc7dcb39-c932-47bb-968b-676663e41117" providerId="ADAL" clId="{92082336-BDF0-40AE-998E-031A8A0A59E5}" dt="2019-12-16T18:23:24.075" v="286"/>
        <pc:sldMkLst>
          <pc:docMk/>
          <pc:sldMk cId="2448088181" sldId="453"/>
        </pc:sldMkLst>
        <pc:spChg chg="add ord">
          <ac:chgData name="Cristina Roche Arroyos" userId="bc7dcb39-c932-47bb-968b-676663e41117" providerId="ADAL" clId="{92082336-BDF0-40AE-998E-031A8A0A59E5}" dt="2019-12-16T18:18:08.465" v="154" actId="167"/>
          <ac:spMkLst>
            <pc:docMk/>
            <pc:sldMk cId="2448088181" sldId="453"/>
            <ac:spMk id="6" creationId="{5BA68290-ED61-43C9-9053-B8AAA638510A}"/>
          </ac:spMkLst>
        </pc:spChg>
        <pc:spChg chg="add mod">
          <ac:chgData name="Cristina Roche Arroyos" userId="bc7dcb39-c932-47bb-968b-676663e41117" providerId="ADAL" clId="{92082336-BDF0-40AE-998E-031A8A0A59E5}" dt="2019-12-16T18:20:32.365" v="252" actId="1076"/>
          <ac:spMkLst>
            <pc:docMk/>
            <pc:sldMk cId="2448088181" sldId="453"/>
            <ac:spMk id="7" creationId="{0DB9D7B0-778C-441C-A83E-01DAC93A50D3}"/>
          </ac:spMkLst>
        </pc:spChg>
        <pc:spChg chg="add mod">
          <ac:chgData name="Cristina Roche Arroyos" userId="bc7dcb39-c932-47bb-968b-676663e41117" providerId="ADAL" clId="{92082336-BDF0-40AE-998E-031A8A0A59E5}" dt="2019-12-16T18:21:21.566" v="270" actId="1076"/>
          <ac:spMkLst>
            <pc:docMk/>
            <pc:sldMk cId="2448088181" sldId="453"/>
            <ac:spMk id="8" creationId="{0705FCE4-6DF1-4B51-84C1-82D59FA6EBC6}"/>
          </ac:spMkLst>
        </pc:spChg>
        <pc:spChg chg="add mod">
          <ac:chgData name="Cristina Roche Arroyos" userId="bc7dcb39-c932-47bb-968b-676663e41117" providerId="ADAL" clId="{92082336-BDF0-40AE-998E-031A8A0A59E5}" dt="2019-12-16T18:21:36.884" v="273" actId="113"/>
          <ac:spMkLst>
            <pc:docMk/>
            <pc:sldMk cId="2448088181" sldId="453"/>
            <ac:spMk id="9" creationId="{886BC250-0165-4BFD-BA07-6DBF5F089904}"/>
          </ac:spMkLst>
        </pc:spChg>
        <pc:spChg chg="add del">
          <ac:chgData name="Cristina Roche Arroyos" userId="bc7dcb39-c932-47bb-968b-676663e41117" providerId="ADAL" clId="{92082336-BDF0-40AE-998E-031A8A0A59E5}" dt="2019-12-16T18:23:24.075" v="286"/>
          <ac:spMkLst>
            <pc:docMk/>
            <pc:sldMk cId="2448088181" sldId="453"/>
            <ac:spMk id="10" creationId="{1CDA68A2-D8EC-4CF2-9BAB-BDBCB18B38B1}"/>
          </ac:spMkLst>
        </pc:spChg>
        <pc:picChg chg="del">
          <ac:chgData name="Cristina Roche Arroyos" userId="bc7dcb39-c932-47bb-968b-676663e41117" providerId="ADAL" clId="{92082336-BDF0-40AE-998E-031A8A0A59E5}" dt="2019-12-16T18:13:11.503" v="7" actId="478"/>
          <ac:picMkLst>
            <pc:docMk/>
            <pc:sldMk cId="2448088181" sldId="453"/>
            <ac:picMk id="3" creationId="{DB3FBC13-F59E-4356-9A84-3B5A1C602E08}"/>
          </ac:picMkLst>
        </pc:picChg>
        <pc:picChg chg="add mod">
          <ac:chgData name="Cristina Roche Arroyos" userId="bc7dcb39-c932-47bb-968b-676663e41117" providerId="ADAL" clId="{92082336-BDF0-40AE-998E-031A8A0A59E5}" dt="2019-12-16T18:17:58.604" v="151" actId="1076"/>
          <ac:picMkLst>
            <pc:docMk/>
            <pc:sldMk cId="2448088181" sldId="453"/>
            <ac:picMk id="4" creationId="{AD1B040D-C432-4687-85D6-02A08FA34EBE}"/>
          </ac:picMkLst>
        </pc:picChg>
        <pc:picChg chg="add mod">
          <ac:chgData name="Cristina Roche Arroyos" userId="bc7dcb39-c932-47bb-968b-676663e41117" providerId="ADAL" clId="{92082336-BDF0-40AE-998E-031A8A0A59E5}" dt="2019-12-16T18:18:01.135" v="152" actId="1076"/>
          <ac:picMkLst>
            <pc:docMk/>
            <pc:sldMk cId="2448088181" sldId="453"/>
            <ac:picMk id="5" creationId="{50279C26-941B-4E8E-A98C-727C64C65AD8}"/>
          </ac:picMkLst>
        </pc:picChg>
      </pc:sldChg>
      <pc:sldChg chg="addSp delSp modSp add delAnim">
        <pc:chgData name="Cristina Roche Arroyos" userId="bc7dcb39-c932-47bb-968b-676663e41117" providerId="ADAL" clId="{92082336-BDF0-40AE-998E-031A8A0A59E5}" dt="2019-12-16T18:32:21.178" v="565" actId="14100"/>
        <pc:sldMkLst>
          <pc:docMk/>
          <pc:sldMk cId="1147020389" sldId="454"/>
        </pc:sldMkLst>
        <pc:spChg chg="mod">
          <ac:chgData name="Cristina Roche Arroyos" userId="bc7dcb39-c932-47bb-968b-676663e41117" providerId="ADAL" clId="{92082336-BDF0-40AE-998E-031A8A0A59E5}" dt="2019-12-16T18:21:52.420" v="277" actId="6549"/>
          <ac:spMkLst>
            <pc:docMk/>
            <pc:sldMk cId="1147020389" sldId="454"/>
            <ac:spMk id="2" creationId="{00000000-0000-0000-0000-000000000000}"/>
          </ac:spMkLst>
        </pc:spChg>
        <pc:spChg chg="del">
          <ac:chgData name="Cristina Roche Arroyos" userId="bc7dcb39-c932-47bb-968b-676663e41117" providerId="ADAL" clId="{92082336-BDF0-40AE-998E-031A8A0A59E5}" dt="2019-12-16T18:21:58.220" v="281" actId="478"/>
          <ac:spMkLst>
            <pc:docMk/>
            <pc:sldMk cId="1147020389" sldId="454"/>
            <ac:spMk id="7" creationId="{0DB9D7B0-778C-441C-A83E-01DAC93A50D3}"/>
          </ac:spMkLst>
        </pc:spChg>
        <pc:spChg chg="del">
          <ac:chgData name="Cristina Roche Arroyos" userId="bc7dcb39-c932-47bb-968b-676663e41117" providerId="ADAL" clId="{92082336-BDF0-40AE-998E-031A8A0A59E5}" dt="2019-12-16T18:21:56.919" v="280" actId="478"/>
          <ac:spMkLst>
            <pc:docMk/>
            <pc:sldMk cId="1147020389" sldId="454"/>
            <ac:spMk id="8" creationId="{0705FCE4-6DF1-4B51-84C1-82D59FA6EBC6}"/>
          </ac:spMkLst>
        </pc:spChg>
        <pc:spChg chg="del">
          <ac:chgData name="Cristina Roche Arroyos" userId="bc7dcb39-c932-47bb-968b-676663e41117" providerId="ADAL" clId="{92082336-BDF0-40AE-998E-031A8A0A59E5}" dt="2019-12-16T18:21:54.576" v="278" actId="478"/>
          <ac:spMkLst>
            <pc:docMk/>
            <pc:sldMk cId="1147020389" sldId="454"/>
            <ac:spMk id="9" creationId="{886BC250-0165-4BFD-BA07-6DBF5F089904}"/>
          </ac:spMkLst>
        </pc:spChg>
        <pc:spChg chg="add mod">
          <ac:chgData name="Cristina Roche Arroyos" userId="bc7dcb39-c932-47bb-968b-676663e41117" providerId="ADAL" clId="{92082336-BDF0-40AE-998E-031A8A0A59E5}" dt="2019-12-16T18:32:21.178" v="565" actId="14100"/>
          <ac:spMkLst>
            <pc:docMk/>
            <pc:sldMk cId="1147020389" sldId="454"/>
            <ac:spMk id="10" creationId="{2DA20E9B-887F-4479-A90F-8D4EAC96333F}"/>
          </ac:spMkLst>
        </pc:spChg>
        <pc:picChg chg="add mod">
          <ac:chgData name="Cristina Roche Arroyos" userId="bc7dcb39-c932-47bb-968b-676663e41117" providerId="ADAL" clId="{92082336-BDF0-40AE-998E-031A8A0A59E5}" dt="2019-12-16T18:24:11.352" v="322" actId="1076"/>
          <ac:picMkLst>
            <pc:docMk/>
            <pc:sldMk cId="1147020389" sldId="454"/>
            <ac:picMk id="3" creationId="{888E1C58-6C73-4F0F-949E-29C55F2E9661}"/>
          </ac:picMkLst>
        </pc:picChg>
        <pc:picChg chg="del">
          <ac:chgData name="Cristina Roche Arroyos" userId="bc7dcb39-c932-47bb-968b-676663e41117" providerId="ADAL" clId="{92082336-BDF0-40AE-998E-031A8A0A59E5}" dt="2019-12-16T18:21:51.316" v="276" actId="478"/>
          <ac:picMkLst>
            <pc:docMk/>
            <pc:sldMk cId="1147020389" sldId="454"/>
            <ac:picMk id="4" creationId="{AD1B040D-C432-4687-85D6-02A08FA34EBE}"/>
          </ac:picMkLst>
        </pc:picChg>
        <pc:picChg chg="del">
          <ac:chgData name="Cristina Roche Arroyos" userId="bc7dcb39-c932-47bb-968b-676663e41117" providerId="ADAL" clId="{92082336-BDF0-40AE-998E-031A8A0A59E5}" dt="2019-12-16T18:21:55.405" v="279" actId="478"/>
          <ac:picMkLst>
            <pc:docMk/>
            <pc:sldMk cId="1147020389" sldId="454"/>
            <ac:picMk id="5" creationId="{50279C26-941B-4E8E-A98C-727C64C65AD8}"/>
          </ac:picMkLst>
        </pc:picChg>
        <pc:picChg chg="add del mod">
          <ac:chgData name="Cristina Roche Arroyos" userId="bc7dcb39-c932-47bb-968b-676663e41117" providerId="ADAL" clId="{92082336-BDF0-40AE-998E-031A8A0A59E5}" dt="2019-12-16T18:25:25.237" v="341"/>
          <ac:picMkLst>
            <pc:docMk/>
            <pc:sldMk cId="1147020389" sldId="454"/>
            <ac:picMk id="11" creationId="{47C72BD6-3978-4AA5-9575-23869F4CBE0B}"/>
          </ac:picMkLst>
        </pc:picChg>
      </pc:sldChg>
      <pc:sldChg chg="add del">
        <pc:chgData name="Cristina Roche Arroyos" userId="bc7dcb39-c932-47bb-968b-676663e41117" providerId="ADAL" clId="{92082336-BDF0-40AE-998E-031A8A0A59E5}" dt="2019-12-16T18:14:26.604" v="20" actId="2696"/>
        <pc:sldMkLst>
          <pc:docMk/>
          <pc:sldMk cId="1437823774" sldId="454"/>
        </pc:sldMkLst>
      </pc:sldChg>
      <pc:sldChg chg="addSp delSp modSp add">
        <pc:chgData name="Cristina Roche Arroyos" userId="bc7dcb39-c932-47bb-968b-676663e41117" providerId="ADAL" clId="{92082336-BDF0-40AE-998E-031A8A0A59E5}" dt="2019-12-16T18:31:31.500" v="549" actId="6549"/>
        <pc:sldMkLst>
          <pc:docMk/>
          <pc:sldMk cId="3651227610" sldId="455"/>
        </pc:sldMkLst>
        <pc:spChg chg="add mod">
          <ac:chgData name="Cristina Roche Arroyos" userId="bc7dcb39-c932-47bb-968b-676663e41117" providerId="ADAL" clId="{92082336-BDF0-40AE-998E-031A8A0A59E5}" dt="2019-12-16T18:24:32.621" v="335" actId="20577"/>
          <ac:spMkLst>
            <pc:docMk/>
            <pc:sldMk cId="3651227610" sldId="455"/>
            <ac:spMk id="7" creationId="{BF4D7BAD-75AA-441E-A594-277E68445D6B}"/>
          </ac:spMkLst>
        </pc:spChg>
        <pc:spChg chg="del mod">
          <ac:chgData name="Cristina Roche Arroyos" userId="bc7dcb39-c932-47bb-968b-676663e41117" providerId="ADAL" clId="{92082336-BDF0-40AE-998E-031A8A0A59E5}" dt="2019-12-16T18:24:20.140" v="324" actId="478"/>
          <ac:spMkLst>
            <pc:docMk/>
            <pc:sldMk cId="3651227610" sldId="455"/>
            <ac:spMk id="10" creationId="{2DA20E9B-887F-4479-A90F-8D4EAC96333F}"/>
          </ac:spMkLst>
        </pc:spChg>
        <pc:spChg chg="add mod">
          <ac:chgData name="Cristina Roche Arroyos" userId="bc7dcb39-c932-47bb-968b-676663e41117" providerId="ADAL" clId="{92082336-BDF0-40AE-998E-031A8A0A59E5}" dt="2019-12-16T18:31:31.500" v="549" actId="6549"/>
          <ac:spMkLst>
            <pc:docMk/>
            <pc:sldMk cId="3651227610" sldId="455"/>
            <ac:spMk id="11" creationId="{DACFB543-42B7-4948-A03F-A6755A7E8779}"/>
          </ac:spMkLst>
        </pc:spChg>
        <pc:picChg chg="del">
          <ac:chgData name="Cristina Roche Arroyos" userId="bc7dcb39-c932-47bb-968b-676663e41117" providerId="ADAL" clId="{92082336-BDF0-40AE-998E-031A8A0A59E5}" dt="2019-12-16T18:23:50.657" v="309" actId="478"/>
          <ac:picMkLst>
            <pc:docMk/>
            <pc:sldMk cId="3651227610" sldId="455"/>
            <ac:picMk id="3" creationId="{888E1C58-6C73-4F0F-949E-29C55F2E9661}"/>
          </ac:picMkLst>
        </pc:picChg>
        <pc:picChg chg="add del mod">
          <ac:chgData name="Cristina Roche Arroyos" userId="bc7dcb39-c932-47bb-968b-676663e41117" providerId="ADAL" clId="{92082336-BDF0-40AE-998E-031A8A0A59E5}" dt="2019-12-16T18:25:27.609" v="342" actId="478"/>
          <ac:picMkLst>
            <pc:docMk/>
            <pc:sldMk cId="3651227610" sldId="455"/>
            <ac:picMk id="4" creationId="{876346AA-7B04-44FA-AF86-E5C001666A58}"/>
          </ac:picMkLst>
        </pc:picChg>
        <pc:picChg chg="add mod">
          <ac:chgData name="Cristina Roche Arroyos" userId="bc7dcb39-c932-47bb-968b-676663e41117" providerId="ADAL" clId="{92082336-BDF0-40AE-998E-031A8A0A59E5}" dt="2019-12-16T18:26:16.336" v="355" actId="1076"/>
          <ac:picMkLst>
            <pc:docMk/>
            <pc:sldMk cId="3651227610" sldId="455"/>
            <ac:picMk id="5" creationId="{A44803E3-5FD4-4913-A544-556D9B563718}"/>
          </ac:picMkLst>
        </pc:picChg>
        <pc:picChg chg="add mod">
          <ac:chgData name="Cristina Roche Arroyos" userId="bc7dcb39-c932-47bb-968b-676663e41117" providerId="ADAL" clId="{92082336-BDF0-40AE-998E-031A8A0A59E5}" dt="2019-12-16T18:26:35.035" v="358" actId="1076"/>
          <ac:picMkLst>
            <pc:docMk/>
            <pc:sldMk cId="3651227610" sldId="455"/>
            <ac:picMk id="8" creationId="{EEF329A1-38F5-4DCB-BED6-20789E9E76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Finding network configuration: activation functions, cost function, optimization algorithm. Non-convexity of training a neural network.</a:t>
            </a:r>
          </a:p>
          <a:p>
            <a:pPr rtl="0"/>
            <a:r>
              <a:rPr lang="en-GB" sz="1000" dirty="0"/>
              <a:t>Adding several layers does not significantly improve the performance of the network.</a:t>
            </a:r>
          </a:p>
          <a:p>
            <a:pPr rtl="0"/>
            <a:r>
              <a:rPr lang="en-GB" sz="1000" dirty="0"/>
              <a:t>For a single layer, error and THD values are compared to obtain the optimal number of neurons.</a:t>
            </a:r>
          </a:p>
          <a:p>
            <a:pPr rtl="0"/>
            <a:endParaRPr lang="en-gb" sz="1000" dirty="0"/>
          </a:p>
        </p:txBody>
      </p:sp>
    </p:spTree>
    <p:extLst>
      <p:ext uri="{BB962C8B-B14F-4D97-AF65-F5344CB8AC3E}">
        <p14:creationId xmlns:p14="http://schemas.microsoft.com/office/powerpoint/2010/main" val="357844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82231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277808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Fast and accurate load transient response.</a:t>
            </a:r>
          </a:p>
          <a:p>
            <a:pPr rtl="0"/>
            <a:r>
              <a:rPr lang="en-US" sz="1000" i="0" dirty="0"/>
              <a:t>Current spike because of switching device.</a:t>
            </a:r>
            <a:endParaRPr lang="en-gb" sz="1000" i="0" dirty="0"/>
          </a:p>
        </p:txBody>
      </p:sp>
    </p:spTree>
    <p:extLst>
      <p:ext uri="{BB962C8B-B14F-4D97-AF65-F5344CB8AC3E}">
        <p14:creationId xmlns:p14="http://schemas.microsoft.com/office/powerpoint/2010/main" val="3300663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dirty="0">
                <a:effectLst/>
                <a:latin typeface="Arial" panose="020B0604020202020204" pitchFamily="34" charset="0"/>
              </a:rPr>
              <a:t>Ability to extrapolate to </a:t>
            </a:r>
            <a:r>
              <a:rPr lang="en-GB" sz="1000" dirty="0">
                <a:latin typeface="Arial" panose="020B0604020202020204" pitchFamily="34" charset="0"/>
              </a:rPr>
              <a:t>un</a:t>
            </a:r>
            <a:r>
              <a:rPr lang="en-GB" sz="1000" b="0" i="0" dirty="0">
                <a:effectLst/>
                <a:latin typeface="Arial" panose="020B0604020202020204" pitchFamily="34" charset="0"/>
              </a:rPr>
              <a:t>trained data.</a:t>
            </a:r>
          </a:p>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25723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170701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‹Nº›</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‹Nº›</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‹Nº›</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‹Nº›</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‹Nº›</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F09E55-DB3E-4157-BB73-E71AD22F82A2}"/>
              </a:ext>
            </a:extLst>
          </p:cNvPr>
          <p:cNvSpPr>
            <a:spLocks noGrp="1"/>
          </p:cNvSpPr>
          <p:nvPr>
            <p:ph type="sldNum" sz="quarter" idx="4"/>
          </p:nvPr>
        </p:nvSpPr>
        <p:spPr/>
        <p:txBody>
          <a:bodyPr/>
          <a:lstStyle/>
          <a:p>
            <a:pPr rtl="0"/>
            <a:fld id="{D8D877B3-D348-4611-9BDB-C5374591D951}" type="slidenum">
              <a:rPr lang="en-US" smtClean="0"/>
              <a:pPr rtl="0"/>
              <a:t>10</a:t>
            </a:fld>
            <a:endParaRPr lang="en-US"/>
          </a:p>
        </p:txBody>
      </p:sp>
      <p:sp>
        <p:nvSpPr>
          <p:cNvPr id="3" name="Título 2">
            <a:extLst>
              <a:ext uri="{FF2B5EF4-FFF2-40B4-BE49-F238E27FC236}">
                <a16:creationId xmlns:a16="http://schemas.microsoft.com/office/drawing/2014/main" id="{8BA9BFCE-DB28-4A79-AE78-A5AF9F00D791}"/>
              </a:ext>
            </a:extLst>
          </p:cNvPr>
          <p:cNvSpPr>
            <a:spLocks noGrp="1"/>
          </p:cNvSpPr>
          <p:nvPr>
            <p:ph type="title"/>
          </p:nvPr>
        </p:nvSpPr>
        <p:spPr>
          <a:xfrm>
            <a:off x="440531" y="370291"/>
            <a:ext cx="4131469" cy="1474385"/>
          </a:xfrm>
        </p:spPr>
        <p:txBody>
          <a:bodyPr/>
          <a:lstStyle/>
          <a:p>
            <a:r>
              <a:rPr lang="es-ES" dirty="0"/>
              <a:t>FUTURE WORK</a:t>
            </a:r>
            <a:endParaRPr lang="en-US" dirty="0"/>
          </a:p>
        </p:txBody>
      </p:sp>
      <p:sp>
        <p:nvSpPr>
          <p:cNvPr id="4" name="Marcador de texto 3">
            <a:extLst>
              <a:ext uri="{FF2B5EF4-FFF2-40B4-BE49-F238E27FC236}">
                <a16:creationId xmlns:a16="http://schemas.microsoft.com/office/drawing/2014/main" id="{F69531EB-6606-45C0-9AAC-6ED35DC745F8}"/>
              </a:ext>
            </a:extLst>
          </p:cNvPr>
          <p:cNvSpPr>
            <a:spLocks noGrp="1"/>
          </p:cNvSpPr>
          <p:nvPr>
            <p:ph type="body" sz="quarter" idx="12"/>
          </p:nvPr>
        </p:nvSpPr>
        <p:spPr/>
        <p:txBody>
          <a:bodyPr/>
          <a:lstStyle/>
          <a:p>
            <a:pPr defTabSz="914330">
              <a:buFont typeface="Wingdings" panose="05000000000000000000" pitchFamily="2" charset="2"/>
              <a:buChar char="§"/>
            </a:pPr>
            <a:r>
              <a:rPr lang="es-ES" sz="2400" dirty="0">
                <a:latin typeface="Arial" panose="020B0604020202020204" pitchFamily="34" charset="0"/>
              </a:rPr>
              <a:t>Change </a:t>
            </a:r>
            <a:r>
              <a:rPr lang="es-ES" sz="2400" dirty="0" err="1">
                <a:latin typeface="Arial" panose="020B0604020202020204" pitchFamily="34" charset="0"/>
              </a:rPr>
              <a:t>the</a:t>
            </a:r>
            <a:r>
              <a:rPr lang="es-ES" sz="2400" dirty="0">
                <a:latin typeface="Arial" panose="020B0604020202020204" pitchFamily="34" charset="0"/>
              </a:rPr>
              <a:t> load </a:t>
            </a:r>
            <a:r>
              <a:rPr lang="es-ES" sz="2400" dirty="0" err="1">
                <a:latin typeface="Arial" panose="020B0604020202020204" pitchFamily="34" charset="0"/>
              </a:rPr>
              <a:t>to</a:t>
            </a:r>
            <a:r>
              <a:rPr lang="es-ES" sz="2400" dirty="0">
                <a:latin typeface="Arial" panose="020B0604020202020204" pitchFamily="34" charset="0"/>
              </a:rPr>
              <a:t> resemble a </a:t>
            </a:r>
            <a:r>
              <a:rPr lang="es-ES" sz="2400" dirty="0" err="1">
                <a:latin typeface="Arial" panose="020B0604020202020204" pitchFamily="34" charset="0"/>
              </a:rPr>
              <a:t>grid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Improve</a:t>
            </a:r>
            <a:r>
              <a:rPr lang="es-ES" sz="2400" dirty="0">
                <a:latin typeface="Arial" panose="020B0604020202020204" pitchFamily="34" charset="0"/>
              </a:rPr>
              <a:t> training </a:t>
            </a:r>
            <a:r>
              <a:rPr lang="es-ES" sz="2400" dirty="0" err="1">
                <a:latin typeface="Arial" panose="020B0604020202020204" pitchFamily="34" charset="0"/>
              </a:rPr>
              <a:t>for</a:t>
            </a:r>
            <a:r>
              <a:rPr lang="es-ES" sz="2400" dirty="0">
                <a:latin typeface="Arial" panose="020B0604020202020204" pitchFamily="34" charset="0"/>
              </a:rPr>
              <a:t> 2 and 3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a:latin typeface="Arial" panose="020B0604020202020204" pitchFamily="34" charset="0"/>
              </a:rPr>
              <a:t>Train </a:t>
            </a:r>
            <a:r>
              <a:rPr lang="es-ES" sz="2400" dirty="0" err="1">
                <a:latin typeface="Arial" panose="020B0604020202020204" pitchFamily="34" charset="0"/>
              </a:rPr>
              <a:t>for</a:t>
            </a:r>
            <a:r>
              <a:rPr lang="es-ES" sz="2400" dirty="0">
                <a:latin typeface="Arial" panose="020B0604020202020204" pitchFamily="34" charset="0"/>
              </a:rPr>
              <a:t> more </a:t>
            </a:r>
            <a:r>
              <a:rPr lang="es-ES" sz="2400" dirty="0" err="1">
                <a:latin typeface="Arial" panose="020B0604020202020204" pitchFamily="34" charset="0"/>
              </a:rPr>
              <a:t>steps</a:t>
            </a:r>
            <a:r>
              <a:rPr lang="es-ES" sz="2400" dirty="0">
                <a:latin typeface="Arial" panose="020B0604020202020204" pitchFamily="34" charset="0"/>
              </a:rPr>
              <a:t> </a:t>
            </a:r>
            <a:r>
              <a:rPr lang="es-ES" sz="2400" dirty="0" err="1">
                <a:latin typeface="Arial" panose="020B0604020202020204" pitchFamily="34" charset="0"/>
              </a:rPr>
              <a:t>ahead</a:t>
            </a:r>
            <a:r>
              <a:rPr lang="es-ES" sz="2400" dirty="0">
                <a:latin typeface="Arial" panose="020B0604020202020204" pitchFamily="34" charset="0"/>
              </a:rPr>
              <a:t>.</a:t>
            </a:r>
          </a:p>
          <a:p>
            <a:pPr defTabSz="914330">
              <a:buFont typeface="Wingdings" panose="05000000000000000000" pitchFamily="2" charset="2"/>
              <a:buChar char="§"/>
            </a:pPr>
            <a:r>
              <a:rPr lang="es-ES" sz="2400" dirty="0" err="1">
                <a:latin typeface="Arial" panose="020B0604020202020204" pitchFamily="34" charset="0"/>
              </a:rPr>
              <a:t>Implement</a:t>
            </a:r>
            <a:r>
              <a:rPr lang="es-ES" sz="2400" dirty="0">
                <a:latin typeface="Arial" panose="020B0604020202020204" pitchFamily="34" charset="0"/>
              </a:rPr>
              <a:t> ANN control in more </a:t>
            </a:r>
            <a:r>
              <a:rPr lang="es-ES" sz="2400" dirty="0" err="1">
                <a:latin typeface="Arial" panose="020B0604020202020204" pitchFamily="34" charset="0"/>
              </a:rPr>
              <a:t>complex</a:t>
            </a:r>
            <a:r>
              <a:rPr lang="es-ES" sz="2400" dirty="0">
                <a:latin typeface="Arial" panose="020B0604020202020204" pitchFamily="34" charset="0"/>
              </a:rPr>
              <a:t> </a:t>
            </a:r>
            <a:r>
              <a:rPr lang="es-ES" sz="2400" dirty="0" err="1">
                <a:latin typeface="Arial" panose="020B0604020202020204" pitchFamily="34" charset="0"/>
              </a:rPr>
              <a:t>converters</a:t>
            </a:r>
            <a:r>
              <a:rPr lang="es-ES" sz="2400" dirty="0">
                <a:latin typeface="Arial" panose="020B0604020202020204" pitchFamily="34" charset="0"/>
              </a:rPr>
              <a:t>.</a:t>
            </a:r>
            <a:endParaRPr lang="en-US" sz="2400" dirty="0">
              <a:latin typeface="Arial" panose="020B0604020202020204" pitchFamily="34" charset="0"/>
            </a:endParaRPr>
          </a:p>
        </p:txBody>
      </p:sp>
    </p:spTree>
    <p:extLst>
      <p:ext uri="{BB962C8B-B14F-4D97-AF65-F5344CB8AC3E}">
        <p14:creationId xmlns:p14="http://schemas.microsoft.com/office/powerpoint/2010/main" val="264873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5835582" y="1549539"/>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98% test accuracy</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LABORATORY SETUP</a:t>
            </a:r>
            <a:endParaRPr lang="da-DK" dirty="0"/>
          </a:p>
        </p:txBody>
      </p:sp>
      <p:pic>
        <p:nvPicPr>
          <p:cNvPr id="10" name="Imagen 9">
            <a:extLst>
              <a:ext uri="{FF2B5EF4-FFF2-40B4-BE49-F238E27FC236}">
                <a16:creationId xmlns:a16="http://schemas.microsoft.com/office/drawing/2014/main" id="{310D0112-87EE-454B-9EA0-18F99550F60B}"/>
              </a:ext>
            </a:extLst>
          </p:cNvPr>
          <p:cNvPicPr>
            <a:picLocks noChangeAspect="1"/>
          </p:cNvPicPr>
          <p:nvPr/>
        </p:nvPicPr>
        <p:blipFill>
          <a:blip r:embed="rId3"/>
          <a:stretch>
            <a:fillRect/>
          </a:stretch>
        </p:blipFill>
        <p:spPr>
          <a:xfrm>
            <a:off x="518984" y="1610514"/>
            <a:ext cx="8106032" cy="4185242"/>
          </a:xfrm>
          <a:prstGeom prst="rect">
            <a:avLst/>
          </a:prstGeom>
        </p:spPr>
      </p:pic>
    </p:spTree>
    <p:extLst>
      <p:ext uri="{BB962C8B-B14F-4D97-AF65-F5344CB8AC3E}">
        <p14:creationId xmlns:p14="http://schemas.microsoft.com/office/powerpoint/2010/main" val="260434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328A595-B4F8-4D78-8581-D8637373542A}"/>
              </a:ext>
            </a:extLst>
          </p:cNvPr>
          <p:cNvSpPr>
            <a:spLocks noGrp="1"/>
          </p:cNvSpPr>
          <p:nvPr>
            <p:ph type="sldNum" sz="quarter" idx="4"/>
          </p:nvPr>
        </p:nvSpPr>
        <p:spPr/>
        <p:txBody>
          <a:bodyPr/>
          <a:lstStyle/>
          <a:p>
            <a:pPr rtl="0"/>
            <a:fld id="{D8D877B3-D348-4611-9BDB-C5374591D951}" type="slidenum">
              <a:rPr lang="en-US" smtClean="0"/>
              <a:pPr rtl="0"/>
              <a:t>5</a:t>
            </a:fld>
            <a:endParaRPr lang="en-US"/>
          </a:p>
        </p:txBody>
      </p:sp>
      <p:sp>
        <p:nvSpPr>
          <p:cNvPr id="3" name="Título 2">
            <a:extLst>
              <a:ext uri="{FF2B5EF4-FFF2-40B4-BE49-F238E27FC236}">
                <a16:creationId xmlns:a16="http://schemas.microsoft.com/office/drawing/2014/main" id="{1A7FC4FC-7150-4CD0-83CD-3E652CF1A61E}"/>
              </a:ext>
            </a:extLst>
          </p:cNvPr>
          <p:cNvSpPr>
            <a:spLocks noGrp="1"/>
          </p:cNvSpPr>
          <p:nvPr>
            <p:ph type="title"/>
          </p:nvPr>
        </p:nvSpPr>
        <p:spPr>
          <a:xfrm>
            <a:off x="440531" y="370291"/>
            <a:ext cx="5128996" cy="1474385"/>
          </a:xfrm>
        </p:spPr>
        <p:txBody>
          <a:bodyPr/>
          <a:lstStyle/>
          <a:p>
            <a:r>
              <a:rPr lang="es-ES" dirty="0"/>
              <a:t>STEADY STATE</a:t>
            </a:r>
            <a:endParaRPr lang="en-US" dirty="0"/>
          </a:p>
        </p:txBody>
      </p:sp>
      <p:pic>
        <p:nvPicPr>
          <p:cNvPr id="5" name="Imagen 4">
            <a:extLst>
              <a:ext uri="{FF2B5EF4-FFF2-40B4-BE49-F238E27FC236}">
                <a16:creationId xmlns:a16="http://schemas.microsoft.com/office/drawing/2014/main" id="{6B84E581-2BF2-43DE-A3AA-DEFCAE90EB58}"/>
              </a:ext>
            </a:extLst>
          </p:cNvPr>
          <p:cNvPicPr>
            <a:picLocks noChangeAspect="1"/>
          </p:cNvPicPr>
          <p:nvPr/>
        </p:nvPicPr>
        <p:blipFill>
          <a:blip r:embed="rId2"/>
          <a:stretch>
            <a:fillRect/>
          </a:stretch>
        </p:blipFill>
        <p:spPr>
          <a:xfrm>
            <a:off x="681037" y="2269028"/>
            <a:ext cx="7781925" cy="2552700"/>
          </a:xfrm>
          <a:prstGeom prst="rect">
            <a:avLst/>
          </a:prstGeom>
        </p:spPr>
      </p:pic>
    </p:spTree>
    <p:extLst>
      <p:ext uri="{BB962C8B-B14F-4D97-AF65-F5344CB8AC3E}">
        <p14:creationId xmlns:p14="http://schemas.microsoft.com/office/powerpoint/2010/main" val="280849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5344297" cy="1138773"/>
          </a:xfrm>
          <a:prstGeom prst="rect">
            <a:avLst/>
          </a:prstGeom>
        </p:spPr>
        <p:txBody>
          <a:bodyPr wrap="square">
            <a:spAutoFit/>
          </a:bodyPr>
          <a:lstStyle/>
          <a:p>
            <a:r>
              <a:rPr lang="en-GB" sz="3200" dirty="0">
                <a:latin typeface="Arial" panose="020B0604020202020204" pitchFamily="34" charset="0"/>
              </a:rPr>
              <a:t>Imitator 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rotWithShape="1">
          <a:blip r:embed="rId3"/>
          <a:srcRect l="640" t="1035" r="760" b="990"/>
          <a:stretch/>
        </p:blipFill>
        <p:spPr>
          <a:xfrm>
            <a:off x="482717" y="1542325"/>
            <a:ext cx="6516944" cy="3902221"/>
          </a:xfrm>
          <a:prstGeom prst="rect">
            <a:avLst/>
          </a:prstGeom>
        </p:spPr>
      </p:pic>
      <p:pic>
        <p:nvPicPr>
          <p:cNvPr id="3" name="Imagen 2">
            <a:extLst>
              <a:ext uri="{FF2B5EF4-FFF2-40B4-BE49-F238E27FC236}">
                <a16:creationId xmlns:a16="http://schemas.microsoft.com/office/drawing/2014/main" id="{FBA828DF-01F2-4E62-8043-B865CFF286E8}"/>
              </a:ext>
            </a:extLst>
          </p:cNvPr>
          <p:cNvPicPr>
            <a:picLocks noChangeAspect="1"/>
          </p:cNvPicPr>
          <p:nvPr/>
        </p:nvPicPr>
        <p:blipFill>
          <a:blip r:embed="rId4"/>
          <a:stretch>
            <a:fillRect/>
          </a:stretch>
        </p:blipFill>
        <p:spPr>
          <a:xfrm>
            <a:off x="4618892" y="4162058"/>
            <a:ext cx="4122789" cy="2564977"/>
          </a:xfrm>
          <a:prstGeom prst="rect">
            <a:avLst/>
          </a:prstGeom>
        </p:spPr>
      </p:pic>
    </p:spTree>
    <p:extLst>
      <p:ext uri="{BB962C8B-B14F-4D97-AF65-F5344CB8AC3E}">
        <p14:creationId xmlns:p14="http://schemas.microsoft.com/office/powerpoint/2010/main" val="365122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BFE66A-9B2C-4C46-8B91-CD528B2D0E4F}"/>
              </a:ext>
            </a:extLst>
          </p:cNvPr>
          <p:cNvPicPr>
            <a:picLocks noChangeAspect="1"/>
          </p:cNvPicPr>
          <p:nvPr/>
        </p:nvPicPr>
        <p:blipFill rotWithShape="1">
          <a:blip r:embed="rId2"/>
          <a:srcRect l="393" t="426" r="250" b="636"/>
          <a:stretch/>
        </p:blipFill>
        <p:spPr>
          <a:xfrm>
            <a:off x="486716" y="1549710"/>
            <a:ext cx="6512945" cy="3887450"/>
          </a:xfrm>
          <a:prstGeom prst="rect">
            <a:avLst/>
          </a:prstGeom>
        </p:spPr>
      </p:pic>
      <p:sp>
        <p:nvSpPr>
          <p:cNvPr id="2" name="Marcador de número de diapositiva 1">
            <a:extLst>
              <a:ext uri="{FF2B5EF4-FFF2-40B4-BE49-F238E27FC236}">
                <a16:creationId xmlns:a16="http://schemas.microsoft.com/office/drawing/2014/main" id="{876060AC-5DD7-450D-8D1D-5618E773C8DF}"/>
              </a:ext>
            </a:extLst>
          </p:cNvPr>
          <p:cNvSpPr>
            <a:spLocks noGrp="1"/>
          </p:cNvSpPr>
          <p:nvPr>
            <p:ph type="sldNum" sz="quarter" idx="4"/>
          </p:nvPr>
        </p:nvSpPr>
        <p:spPr/>
        <p:txBody>
          <a:bodyPr/>
          <a:lstStyle/>
          <a:p>
            <a:pPr rtl="0"/>
            <a:fld id="{D8D877B3-D348-4611-9BDB-C5374591D951}" type="slidenum">
              <a:rPr lang="en-US" smtClean="0"/>
              <a:pPr rtl="0"/>
              <a:t>8</a:t>
            </a:fld>
            <a:endParaRPr lang="en-US"/>
          </a:p>
        </p:txBody>
      </p:sp>
      <p:pic>
        <p:nvPicPr>
          <p:cNvPr id="5" name="Picture 4">
            <a:extLst>
              <a:ext uri="{FF2B5EF4-FFF2-40B4-BE49-F238E27FC236}">
                <a16:creationId xmlns:a16="http://schemas.microsoft.com/office/drawing/2014/main" id="{DDD0503A-B6AC-4B5F-9F74-2B422A7ED45E}"/>
              </a:ext>
            </a:extLst>
          </p:cNvPr>
          <p:cNvPicPr>
            <a:picLocks noChangeAspect="1"/>
          </p:cNvPicPr>
          <p:nvPr/>
        </p:nvPicPr>
        <p:blipFill>
          <a:blip r:embed="rId3"/>
          <a:stretch>
            <a:fillRect/>
          </a:stretch>
        </p:blipFill>
        <p:spPr>
          <a:xfrm>
            <a:off x="4618892" y="4162057"/>
            <a:ext cx="4127304" cy="1444305"/>
          </a:xfrm>
          <a:prstGeom prst="rect">
            <a:avLst/>
          </a:prstGeom>
        </p:spPr>
      </p:pic>
      <p:sp>
        <p:nvSpPr>
          <p:cNvPr id="10" name="Titel 1">
            <a:extLst>
              <a:ext uri="{FF2B5EF4-FFF2-40B4-BE49-F238E27FC236}">
                <a16:creationId xmlns:a16="http://schemas.microsoft.com/office/drawing/2014/main" id="{D4B9672A-92D9-4D72-9767-C675F4903F0F}"/>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11" name="Rectangle 6">
            <a:extLst>
              <a:ext uri="{FF2B5EF4-FFF2-40B4-BE49-F238E27FC236}">
                <a16:creationId xmlns:a16="http://schemas.microsoft.com/office/drawing/2014/main" id="{8B8EFF02-FAF3-409F-9CCE-04DCD6D78397}"/>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72479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CONCLUSION</a:t>
            </a:r>
            <a:br>
              <a:rPr lang="da-DK" dirty="0">
                <a:solidFill>
                  <a:srgbClr val="002060"/>
                </a:solidFill>
              </a:rPr>
            </a:br>
            <a:endParaRPr lang="da-DK" dirty="0"/>
          </a:p>
        </p:txBody>
      </p:sp>
      <p:sp>
        <p:nvSpPr>
          <p:cNvPr id="9" name="Rectangle 8">
            <a:extLst>
              <a:ext uri="{FF2B5EF4-FFF2-40B4-BE49-F238E27FC236}">
                <a16:creationId xmlns:a16="http://schemas.microsoft.com/office/drawing/2014/main" id="{203A8983-AB36-4759-8CAF-2AA60B71F5E8}"/>
              </a:ext>
            </a:extLst>
          </p:cNvPr>
          <p:cNvSpPr/>
          <p:nvPr/>
        </p:nvSpPr>
        <p:spPr>
          <a:xfrm>
            <a:off x="605521" y="1810940"/>
            <a:ext cx="7685039" cy="3693319"/>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The imitation method removes the computational limitations of FS-MPC, while maintaining its performance.</a:t>
            </a:r>
          </a:p>
          <a:p>
            <a:pPr marL="285750" indent="-285750">
              <a:buFont typeface="Wingdings" panose="05000000000000000000" pitchFamily="2" charset="2"/>
              <a:buChar char="§"/>
            </a:pPr>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ANNs show great potential for application in the field of power electronics.</a:t>
            </a:r>
          </a:p>
          <a:p>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In principle, the method could be used for any control scheme.</a:t>
            </a:r>
            <a:endParaRPr lang="en-GB" sz="2400" b="0" i="0" dirty="0">
              <a:effectLst/>
              <a:latin typeface="Arial" panose="020B0604020202020204" pitchFamily="34" charset="0"/>
            </a:endParaRPr>
          </a:p>
          <a:p>
            <a:endParaRPr lang="en-GB" sz="2000" b="0" i="0" dirty="0">
              <a:effectLst/>
              <a:latin typeface="Arial" panose="020B0604020202020204" pitchFamily="34" charset="0"/>
            </a:endParaRPr>
          </a:p>
        </p:txBody>
      </p:sp>
    </p:spTree>
    <p:extLst>
      <p:ext uri="{BB962C8B-B14F-4D97-AF65-F5344CB8AC3E}">
        <p14:creationId xmlns:p14="http://schemas.microsoft.com/office/powerpoint/2010/main" val="701596317"/>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9581</TotalTime>
  <Words>372</Words>
  <Application>Microsoft Office PowerPoint</Application>
  <PresentationFormat>Presentación en pantalla (4:3)</PresentationFormat>
  <Paragraphs>51</Paragraphs>
  <Slides>11</Slides>
  <Notes>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11</vt:i4>
      </vt:variant>
    </vt:vector>
  </HeadingPairs>
  <TitlesOfParts>
    <vt:vector size="18"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TRAINING THE NETWORK </vt:lpstr>
      <vt:lpstr>LABORATORY SETUP</vt:lpstr>
      <vt:lpstr>RESULTS </vt:lpstr>
      <vt:lpstr>STEADY STATE</vt:lpstr>
      <vt:lpstr>RESULTS </vt:lpstr>
      <vt:lpstr>RESULTS </vt:lpstr>
      <vt:lpstr>RESULTS </vt:lpstr>
      <vt:lpstr>CONCLUSION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Aitor Terán Menéndez</cp:lastModifiedBy>
  <cp:revision>648</cp:revision>
  <cp:lastPrinted>2019-11-08T12:20:11Z</cp:lastPrinted>
  <dcterms:created xsi:type="dcterms:W3CDTF">2016-11-10T06:07:03Z</dcterms:created>
  <dcterms:modified xsi:type="dcterms:W3CDTF">2020-01-19T13:38:31Z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